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1"/>
  </p:sldMasterIdLst>
  <p:sldIdLst>
    <p:sldId id="256" r:id="rId2"/>
    <p:sldId id="262" r:id="rId3"/>
    <p:sldId id="265" r:id="rId4"/>
    <p:sldId id="264" r:id="rId5"/>
    <p:sldId id="26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>
      <p:cViewPr varScale="1">
        <p:scale>
          <a:sx n="70" d="100"/>
          <a:sy n="70" d="100"/>
        </p:scale>
        <p:origin x="27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395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868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932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094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924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59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512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120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85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344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747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608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76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462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514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879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32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7A57BB8-6CFC-A74B-9C12-F507AED49B6B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E4DBF4C6-091C-344A-92A3-75BE665EE1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95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8B0827-9CFE-DF20-06BB-4974208A3F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6C896-E261-99F9-BD2C-04E858581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4"/>
            <a:ext cx="8825658" cy="77272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доклада</a:t>
            </a:r>
          </a:p>
        </p:txBody>
      </p:sp>
      <p:sp>
        <p:nvSpPr>
          <p:cNvPr id="5" name="Подзаголовок 7">
            <a:extLst>
              <a:ext uri="{FF2B5EF4-FFF2-40B4-BE49-F238E27FC236}">
                <a16:creationId xmlns:a16="http://schemas.microsoft.com/office/drawing/2014/main" id="{BE628CD2-5CB9-4194-A9A5-663CAECAF813}"/>
              </a:ext>
            </a:extLst>
          </p:cNvPr>
          <p:cNvSpPr txBox="1">
            <a:spLocks/>
          </p:cNvSpPr>
          <p:nvPr/>
        </p:nvSpPr>
        <p:spPr bwMode="gray">
          <a:xfrm>
            <a:off x="1343901" y="3551247"/>
            <a:ext cx="4938848" cy="5124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Автор: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одзаголовок 7">
            <a:extLst>
              <a:ext uri="{FF2B5EF4-FFF2-40B4-BE49-F238E27FC236}">
                <a16:creationId xmlns:a16="http://schemas.microsoft.com/office/drawing/2014/main" id="{D34A6C55-C694-4557-80DA-14A99F8920D8}"/>
              </a:ext>
            </a:extLst>
          </p:cNvPr>
          <p:cNvSpPr txBox="1">
            <a:spLocks/>
          </p:cNvSpPr>
          <p:nvPr/>
        </p:nvSpPr>
        <p:spPr>
          <a:xfrm>
            <a:off x="5997288" y="2667858"/>
            <a:ext cx="8109858" cy="25107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sz="4800" b="1" i="0" dirty="0">
              <a:solidFill>
                <a:srgbClr val="87C0E8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165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7">
            <a:extLst>
              <a:ext uri="{FF2B5EF4-FFF2-40B4-BE49-F238E27FC236}">
                <a16:creationId xmlns:a16="http://schemas.microsoft.com/office/drawing/2014/main" id="{432A0444-A050-4570-BCE5-9C9DFF1D2A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238" y="2453857"/>
            <a:ext cx="3139525" cy="399933"/>
          </a:xfrm>
        </p:spPr>
        <p:txBody>
          <a:bodyPr>
            <a:normAutofit/>
          </a:bodyPr>
          <a:lstStyle/>
          <a:p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одзаголовок 7">
            <a:extLst>
              <a:ext uri="{FF2B5EF4-FFF2-40B4-BE49-F238E27FC236}">
                <a16:creationId xmlns:a16="http://schemas.microsoft.com/office/drawing/2014/main" id="{86326B18-B32C-4347-B178-FF9508B31981}"/>
              </a:ext>
            </a:extLst>
          </p:cNvPr>
          <p:cNvSpPr txBox="1">
            <a:spLocks/>
          </p:cNvSpPr>
          <p:nvPr/>
        </p:nvSpPr>
        <p:spPr>
          <a:xfrm>
            <a:off x="690238" y="2900475"/>
            <a:ext cx="3595517" cy="11921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3438C1C9-79E2-4C6F-AF2C-2809F54DFDDC}"/>
              </a:ext>
            </a:extLst>
          </p:cNvPr>
          <p:cNvSpPr txBox="1">
            <a:spLocks/>
          </p:cNvSpPr>
          <p:nvPr/>
        </p:nvSpPr>
        <p:spPr>
          <a:xfrm>
            <a:off x="690238" y="1811103"/>
            <a:ext cx="3777343" cy="59607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ru-RU" sz="360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594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7">
            <a:extLst>
              <a:ext uri="{FF2B5EF4-FFF2-40B4-BE49-F238E27FC236}">
                <a16:creationId xmlns:a16="http://schemas.microsoft.com/office/drawing/2014/main" id="{432A0444-A050-4570-BCE5-9C9DFF1D2A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238" y="2453857"/>
            <a:ext cx="3139525" cy="399933"/>
          </a:xfrm>
        </p:spPr>
        <p:txBody>
          <a:bodyPr>
            <a:normAutofit/>
          </a:bodyPr>
          <a:lstStyle/>
          <a:p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одзаголовок 7">
            <a:extLst>
              <a:ext uri="{FF2B5EF4-FFF2-40B4-BE49-F238E27FC236}">
                <a16:creationId xmlns:a16="http://schemas.microsoft.com/office/drawing/2014/main" id="{86326B18-B32C-4347-B178-FF9508B31981}"/>
              </a:ext>
            </a:extLst>
          </p:cNvPr>
          <p:cNvSpPr txBox="1">
            <a:spLocks/>
          </p:cNvSpPr>
          <p:nvPr/>
        </p:nvSpPr>
        <p:spPr>
          <a:xfrm>
            <a:off x="690238" y="2900475"/>
            <a:ext cx="3595517" cy="11921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3438C1C9-79E2-4C6F-AF2C-2809F54DFDDC}"/>
              </a:ext>
            </a:extLst>
          </p:cNvPr>
          <p:cNvSpPr txBox="1">
            <a:spLocks/>
          </p:cNvSpPr>
          <p:nvPr/>
        </p:nvSpPr>
        <p:spPr>
          <a:xfrm>
            <a:off x="690238" y="1811103"/>
            <a:ext cx="3777343" cy="59607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ru-RU" sz="360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659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7">
            <a:extLst>
              <a:ext uri="{FF2B5EF4-FFF2-40B4-BE49-F238E27FC236}">
                <a16:creationId xmlns:a16="http://schemas.microsoft.com/office/drawing/2014/main" id="{432A0444-A050-4570-BCE5-9C9DFF1D2A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238" y="2453857"/>
            <a:ext cx="3139525" cy="399933"/>
          </a:xfrm>
        </p:spPr>
        <p:txBody>
          <a:bodyPr>
            <a:normAutofit/>
          </a:bodyPr>
          <a:lstStyle/>
          <a:p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одзаголовок 7">
            <a:extLst>
              <a:ext uri="{FF2B5EF4-FFF2-40B4-BE49-F238E27FC236}">
                <a16:creationId xmlns:a16="http://schemas.microsoft.com/office/drawing/2014/main" id="{86326B18-B32C-4347-B178-FF9508B31981}"/>
              </a:ext>
            </a:extLst>
          </p:cNvPr>
          <p:cNvSpPr txBox="1">
            <a:spLocks/>
          </p:cNvSpPr>
          <p:nvPr/>
        </p:nvSpPr>
        <p:spPr>
          <a:xfrm>
            <a:off x="690238" y="2900475"/>
            <a:ext cx="3595517" cy="11921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3438C1C9-79E2-4C6F-AF2C-2809F54DFDDC}"/>
              </a:ext>
            </a:extLst>
          </p:cNvPr>
          <p:cNvSpPr txBox="1">
            <a:spLocks/>
          </p:cNvSpPr>
          <p:nvPr/>
        </p:nvSpPr>
        <p:spPr>
          <a:xfrm>
            <a:off x="690238" y="1811103"/>
            <a:ext cx="3777343" cy="59607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ru-RU" sz="360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76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7">
            <a:extLst>
              <a:ext uri="{FF2B5EF4-FFF2-40B4-BE49-F238E27FC236}">
                <a16:creationId xmlns:a16="http://schemas.microsoft.com/office/drawing/2014/main" id="{432A0444-A050-4570-BCE5-9C9DFF1D2A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238" y="2453857"/>
            <a:ext cx="3139525" cy="399933"/>
          </a:xfrm>
        </p:spPr>
        <p:txBody>
          <a:bodyPr>
            <a:normAutofit/>
          </a:bodyPr>
          <a:lstStyle/>
          <a:p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одзаголовок 7">
            <a:extLst>
              <a:ext uri="{FF2B5EF4-FFF2-40B4-BE49-F238E27FC236}">
                <a16:creationId xmlns:a16="http://schemas.microsoft.com/office/drawing/2014/main" id="{86326B18-B32C-4347-B178-FF9508B31981}"/>
              </a:ext>
            </a:extLst>
          </p:cNvPr>
          <p:cNvSpPr txBox="1">
            <a:spLocks/>
          </p:cNvSpPr>
          <p:nvPr/>
        </p:nvSpPr>
        <p:spPr>
          <a:xfrm>
            <a:off x="690238" y="2900475"/>
            <a:ext cx="3595517" cy="11921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3438C1C9-79E2-4C6F-AF2C-2809F54DFDDC}"/>
              </a:ext>
            </a:extLst>
          </p:cNvPr>
          <p:cNvSpPr txBox="1">
            <a:spLocks/>
          </p:cNvSpPr>
          <p:nvPr/>
        </p:nvSpPr>
        <p:spPr>
          <a:xfrm>
            <a:off x="690238" y="1811103"/>
            <a:ext cx="3777343" cy="59607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</a:t>
            </a:r>
            <a:endParaRPr lang="ru-RU" sz="3600" i="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4284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73</TotalTime>
  <Words>8</Words>
  <Application>Microsoft Office PowerPoint</Application>
  <PresentationFormat>Широкоэкранный</PresentationFormat>
  <Paragraphs>6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Ион (конференц-зал)</vt:lpstr>
      <vt:lpstr>Тема доклада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Apyatkov</cp:lastModifiedBy>
  <cp:revision>12</cp:revision>
  <dcterms:created xsi:type="dcterms:W3CDTF">2023-11-24T08:27:31Z</dcterms:created>
  <dcterms:modified xsi:type="dcterms:W3CDTF">2026-08-12T12:41:18Z</dcterms:modified>
</cp:coreProperties>
</file>